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057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4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36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76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75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11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3440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504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943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3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84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72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1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02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05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8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E1B92B-2F43-4C63-AFDF-47391BF621FB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A6203-BA3B-4EC6-9DA4-DF808AC7F9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8182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Aplicación </a:t>
            </a:r>
            <a:r>
              <a:rPr lang="es-ES" dirty="0" err="1" smtClean="0"/>
              <a:t>Reviews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Carlos Iglesias – Sara REY – </a:t>
            </a:r>
            <a:r>
              <a:rPr lang="es-ES" dirty="0" err="1" smtClean="0"/>
              <a:t>Roi</a:t>
            </a:r>
            <a:r>
              <a:rPr lang="es-ES" dirty="0" smtClean="0"/>
              <a:t> ENERO – Daniel Verdes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41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815365" y="2921154"/>
            <a:ext cx="9988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 por vuestra atención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61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Tecnologías utilizadas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Acceso a datos: JAVA – ORM</a:t>
            </a:r>
          </a:p>
          <a:p>
            <a:r>
              <a:rPr lang="es-ES" sz="2800" dirty="0" smtClean="0"/>
              <a:t>Vista: DART - FLUTTER</a:t>
            </a:r>
            <a:endParaRPr lang="es-ES" sz="2800" dirty="0"/>
          </a:p>
        </p:txBody>
      </p:sp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64" y="951220"/>
            <a:ext cx="2690946" cy="4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utter –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586486"/>
            <a:ext cx="2969784" cy="29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6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5523911" cy="4195481"/>
          </a:xfrm>
        </p:spPr>
        <p:txBody>
          <a:bodyPr>
            <a:normAutofit/>
          </a:bodyPr>
          <a:lstStyle/>
          <a:p>
            <a:r>
              <a:rPr lang="es-ES" sz="2800" dirty="0" smtClean="0"/>
              <a:t>Aplicación móvil de RESEÑAS</a:t>
            </a:r>
          </a:p>
          <a:p>
            <a:r>
              <a:rPr lang="es-ES" sz="2800" dirty="0" smtClean="0"/>
              <a:t>(Películas, Series, Música…)</a:t>
            </a:r>
          </a:p>
          <a:p>
            <a:r>
              <a:rPr lang="es-ES" sz="2800" dirty="0" smtClean="0"/>
              <a:t>Categorías</a:t>
            </a:r>
          </a:p>
          <a:p>
            <a:r>
              <a:rPr lang="es-ES" sz="2800" dirty="0" smtClean="0"/>
              <a:t>Reseñas de usuarios</a:t>
            </a:r>
            <a:endParaRPr lang="es-ES" sz="2800" dirty="0"/>
          </a:p>
        </p:txBody>
      </p:sp>
      <p:pic>
        <p:nvPicPr>
          <p:cNvPr id="2050" name="Picture 2" descr="Las mejores 16 ideas de Rollo de Cine | rollo de cine, fiesta de cine,  decoración de u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47" y="1568519"/>
            <a:ext cx="2951044" cy="3438717"/>
          </a:xfrm>
          <a:prstGeom prst="rect">
            <a:avLst/>
          </a:prstGeom>
          <a:noFill/>
          <a:effectLst>
            <a:reflection stA="45000" endPos="30000" dist="508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38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err="1" smtClean="0"/>
              <a:t>Controllers</a:t>
            </a:r>
            <a:r>
              <a:rPr lang="es-ES" sz="2800" dirty="0" smtClean="0"/>
              <a:t> – </a:t>
            </a:r>
            <a:r>
              <a:rPr lang="es-ES" sz="2800" dirty="0" err="1" smtClean="0"/>
              <a:t>Endpoints</a:t>
            </a:r>
            <a:endParaRPr lang="es-ES" sz="2800" dirty="0" smtClean="0"/>
          </a:p>
          <a:p>
            <a:r>
              <a:rPr lang="es-ES" sz="2800" dirty="0" smtClean="0"/>
              <a:t>DAO </a:t>
            </a:r>
          </a:p>
          <a:p>
            <a:r>
              <a:rPr lang="es-ES" sz="2800" dirty="0" err="1" smtClean="0"/>
              <a:t>Mapper</a:t>
            </a:r>
            <a:endParaRPr lang="es-ES" sz="2800" dirty="0" smtClean="0"/>
          </a:p>
          <a:p>
            <a:r>
              <a:rPr lang="es-ES" sz="2800" dirty="0" err="1" smtClean="0"/>
              <a:t>Service</a:t>
            </a:r>
            <a:endParaRPr lang="es-E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93" y="988290"/>
            <a:ext cx="2074057" cy="5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Item</a:t>
            </a:r>
            <a:r>
              <a:rPr lang="es-ES" dirty="0" smtClean="0"/>
              <a:t> – </a:t>
            </a:r>
            <a:r>
              <a:rPr lang="es-ES" dirty="0" err="1" smtClean="0"/>
              <a:t>ItemDTO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46" y="1504015"/>
            <a:ext cx="3772426" cy="51061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65" y="1761225"/>
            <a:ext cx="330563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Review</a:t>
            </a:r>
            <a:r>
              <a:rPr lang="es-ES" dirty="0" smtClean="0"/>
              <a:t> – </a:t>
            </a:r>
            <a:r>
              <a:rPr lang="es-ES" dirty="0" err="1" smtClean="0"/>
              <a:t>ReviewDTO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42" y="1853248"/>
            <a:ext cx="3591426" cy="32675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96" y="2191432"/>
            <a:ext cx="267689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</a:t>
            </a:r>
            <a:r>
              <a:rPr lang="es-ES" dirty="0" err="1"/>
              <a:t>F</a:t>
            </a:r>
            <a:r>
              <a:rPr lang="es-ES" dirty="0" err="1" smtClean="0"/>
              <a:t>lutter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26" y="826851"/>
            <a:ext cx="2116271" cy="5633985"/>
          </a:xfrm>
        </p:spPr>
      </p:pic>
    </p:spTree>
    <p:extLst>
      <p:ext uri="{BB962C8B-B14F-4D97-AF65-F5344CB8AC3E}">
        <p14:creationId xmlns:p14="http://schemas.microsoft.com/office/powerpoint/2010/main" val="39390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511" y="360355"/>
            <a:ext cx="9404723" cy="1400530"/>
          </a:xfrm>
        </p:spPr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  <p:pic>
        <p:nvPicPr>
          <p:cNvPr id="6" name="Android Emulator - Pixel_5_API_22_5554 2024-03-12 13-51-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5053" y="732329"/>
            <a:ext cx="2630777" cy="5377526"/>
          </a:xfrm>
          <a:effectLst>
            <a:reflection stA="450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94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Mejoras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5436033" cy="4195481"/>
          </a:xfrm>
        </p:spPr>
        <p:txBody>
          <a:bodyPr>
            <a:normAutofit/>
          </a:bodyPr>
          <a:lstStyle/>
          <a:p>
            <a:r>
              <a:rPr lang="es-ES" sz="2400" dirty="0" smtClean="0"/>
              <a:t>Crear RESEÑAS</a:t>
            </a:r>
          </a:p>
          <a:p>
            <a:r>
              <a:rPr lang="es-ES" sz="2400" dirty="0" smtClean="0"/>
              <a:t>Sistema de LOGIN</a:t>
            </a:r>
          </a:p>
          <a:p>
            <a:r>
              <a:rPr lang="es-ES" sz="2400" dirty="0" smtClean="0"/>
              <a:t>ROLES Usuario/Administrador</a:t>
            </a:r>
          </a:p>
          <a:p>
            <a:r>
              <a:rPr lang="es-ES" sz="2400" dirty="0" smtClean="0"/>
              <a:t>RECOMENDACIONES personalizadas</a:t>
            </a:r>
            <a:endParaRPr lang="es-ES" sz="2400" dirty="0"/>
          </a:p>
        </p:txBody>
      </p:sp>
      <p:pic>
        <p:nvPicPr>
          <p:cNvPr id="3074" name="Picture 2" descr="Servicio de Calidad » Equipos de Mej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30" y="2537546"/>
            <a:ext cx="5124450" cy="1971676"/>
          </a:xfrm>
          <a:prstGeom prst="rect">
            <a:avLst/>
          </a:prstGeom>
          <a:noFill/>
          <a:effectLst>
            <a:reflection stA="45000" endPos="36000" dist="50800" dir="5400000" sy="-100000" algn="bl" rotWithShape="0"/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75</Words>
  <Application>Microsoft Office PowerPoint</Application>
  <PresentationFormat>Panorámica</PresentationFormat>
  <Paragraphs>25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Aplicación Reviews</vt:lpstr>
      <vt:lpstr>Tecnologías utilizadas</vt:lpstr>
      <vt:lpstr>Concepto</vt:lpstr>
      <vt:lpstr>Estructura Datos</vt:lpstr>
      <vt:lpstr>Item – ItemDTO</vt:lpstr>
      <vt:lpstr>Review – ReviewDTO</vt:lpstr>
      <vt:lpstr>Estructura Flutter</vt:lpstr>
      <vt:lpstr>Demo</vt:lpstr>
      <vt:lpstr>Mejoras futuras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Reviews</dc:title>
  <dc:creator>FP</dc:creator>
  <cp:lastModifiedBy>FP</cp:lastModifiedBy>
  <cp:revision>9</cp:revision>
  <dcterms:created xsi:type="dcterms:W3CDTF">2024-03-12T11:43:59Z</dcterms:created>
  <dcterms:modified xsi:type="dcterms:W3CDTF">2024-03-12T12:57:06Z</dcterms:modified>
</cp:coreProperties>
</file>